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69" r:id="rId3"/>
    <p:sldId id="264" r:id="rId4"/>
    <p:sldId id="263" r:id="rId5"/>
    <p:sldId id="256" r:id="rId6"/>
    <p:sldId id="257" r:id="rId7"/>
    <p:sldId id="258" r:id="rId8"/>
    <p:sldId id="259" r:id="rId9"/>
    <p:sldId id="266" r:id="rId10"/>
    <p:sldId id="260" r:id="rId11"/>
    <p:sldId id="267" r:id="rId12"/>
    <p:sldId id="268" r:id="rId13"/>
    <p:sldId id="265" r:id="rId14"/>
    <p:sldId id="262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6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760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268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48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0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23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281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649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8557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688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01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45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1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391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3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29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994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70964D-9822-4CC3-9A8D-E7650417F32A}" type="datetimeFigureOut">
              <a:rPr lang="pt-PT" smtClean="0"/>
              <a:t>10/05/2017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06A98B-8B29-42AB-A516-2780213BC90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5776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pt/search?q=fotos+de+manifesta&#231;&#245;es+de+pais+pelo+encerramento+de+escolas+privadas&amp;rlz=1C1SVEE_enPT411&amp;tbm=isch&amp;imgil=iOxsXPncmnWGGM: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61" y="6171"/>
            <a:ext cx="1714500" cy="133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40930" y="2163658"/>
            <a:ext cx="8564452" cy="279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3200" dirty="0" smtClean="0">
                <a:solidFill>
                  <a:schemeClr val="tx1"/>
                </a:solidFill>
              </a:rPr>
              <a:t>C</a:t>
            </a:r>
            <a:r>
              <a:rPr lang="pt-PT" sz="3200" dirty="0" smtClean="0">
                <a:solidFill>
                  <a:schemeClr val="tx1"/>
                </a:solidFill>
                <a:latin typeface="NewsGotTLig" pitchFamily="2" charset="0"/>
              </a:rPr>
              <a:t>urso: Educação (pós Laboral)     </a:t>
            </a:r>
          </a:p>
          <a:p>
            <a:pPr algn="just"/>
            <a:r>
              <a:rPr lang="pt-PT" sz="3200" dirty="0" smtClean="0">
                <a:solidFill>
                  <a:schemeClr val="tx1"/>
                </a:solidFill>
                <a:latin typeface="NewsGotTLig" pitchFamily="2" charset="0"/>
              </a:rPr>
              <a:t> U. C. : Tecnologias de Educação Comunicacional                         </a:t>
            </a:r>
          </a:p>
          <a:p>
            <a:pPr algn="just"/>
            <a:r>
              <a:rPr lang="pt-PT" sz="2000" dirty="0" smtClean="0">
                <a:solidFill>
                  <a:schemeClr val="tx1"/>
                </a:solidFill>
                <a:latin typeface="NewsGotTLig" pitchFamily="2" charset="0"/>
              </a:rPr>
              <a:t> </a:t>
            </a:r>
            <a:r>
              <a:rPr lang="pt-PT" sz="2800" dirty="0" smtClean="0">
                <a:solidFill>
                  <a:schemeClr val="tx1"/>
                </a:solidFill>
                <a:latin typeface="NewsGotTLig" pitchFamily="2" charset="0"/>
              </a:rPr>
              <a:t>Docente: Dra. Lia Raquel</a:t>
            </a:r>
          </a:p>
          <a:p>
            <a:pPr algn="just"/>
            <a:r>
              <a:rPr lang="pt-PT" sz="2800" dirty="0" smtClean="0">
                <a:solidFill>
                  <a:schemeClr val="tx1"/>
                </a:solidFill>
                <a:latin typeface="NewsGotTLig" pitchFamily="2" charset="0"/>
              </a:rPr>
              <a:t> Discentes:  Amadeu | Marta | Ricardo </a:t>
            </a:r>
          </a:p>
          <a:p>
            <a:pPr algn="just"/>
            <a:r>
              <a:rPr lang="pt-PT" sz="2800" dirty="0">
                <a:solidFill>
                  <a:schemeClr val="tx1"/>
                </a:solidFill>
                <a:latin typeface="NewsGotTLig" pitchFamily="2" charset="0"/>
              </a:rPr>
              <a:t> </a:t>
            </a:r>
            <a:r>
              <a:rPr lang="pt-PT" sz="2800" dirty="0" smtClean="0">
                <a:solidFill>
                  <a:schemeClr val="tx1"/>
                </a:solidFill>
                <a:latin typeface="NewsGotTLig" pitchFamily="2" charset="0"/>
              </a:rPr>
              <a:t>                     </a:t>
            </a:r>
          </a:p>
          <a:p>
            <a:pPr algn="just"/>
            <a:r>
              <a:rPr lang="pt-PT" sz="2800" dirty="0" smtClean="0">
                <a:solidFill>
                  <a:schemeClr val="tx1"/>
                </a:solidFill>
                <a:latin typeface="NewsGotTLig" pitchFamily="2" charset="0"/>
              </a:rPr>
              <a:t>                  </a:t>
            </a: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73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37" y="1269000"/>
            <a:ext cx="720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638800" y="557011"/>
            <a:ext cx="914400" cy="5743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PT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sGotTLig" pitchFamily="2" charset="0"/>
              </a:rPr>
              <a:t>Educar pela Arte</a:t>
            </a:r>
            <a:endParaRPr lang="pt-PT" sz="6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wsGotTLi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105561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NewsGotTLig" pitchFamily="2" charset="0"/>
              </a:rPr>
              <a:t>Bibliografia:</a:t>
            </a:r>
          </a:p>
          <a:p>
            <a:r>
              <a:rPr lang="pt-PT" sz="2400" dirty="0" smtClean="0">
                <a:solidFill>
                  <a:schemeClr val="bg1"/>
                </a:solidFill>
                <a:latin typeface="NewsGotTLig" pitchFamily="2" charset="0"/>
              </a:rPr>
              <a:t>Hening, J. (2010). O Perigo da Retórica de Mercado. In Parakeva, J, &amp; Au, W. </a:t>
            </a:r>
            <a:r>
              <a:rPr lang="pt-PT" sz="2400" i="1" dirty="0" smtClean="0">
                <a:solidFill>
                  <a:schemeClr val="bg1"/>
                </a:solidFill>
                <a:latin typeface="NewsGotTLig" pitchFamily="2" charset="0"/>
              </a:rPr>
              <a:t>O Direito à escolha em Educação </a:t>
            </a:r>
            <a:r>
              <a:rPr lang="pt-PT" sz="2400" dirty="0" smtClean="0">
                <a:solidFill>
                  <a:schemeClr val="bg1"/>
                </a:solidFill>
                <a:latin typeface="NewsGotTLig" pitchFamily="2" charset="0"/>
              </a:rPr>
              <a:t>(pp.55-63). Mangualde: Edições Pedago.</a:t>
            </a:r>
          </a:p>
          <a:p>
            <a:r>
              <a:rPr lang="pt-PT" sz="2400" dirty="0" smtClean="0">
                <a:solidFill>
                  <a:schemeClr val="bg1"/>
                </a:solidFill>
                <a:latin typeface="NewsGotTLig" pitchFamily="2" charset="0"/>
              </a:rPr>
              <a:t>Fotos. Disponível </a:t>
            </a:r>
            <a:r>
              <a:rPr lang="pt-PT" sz="2400" dirty="0">
                <a:solidFill>
                  <a:schemeClr val="bg1"/>
                </a:solidFill>
                <a:latin typeface="NewsGotTLig" pitchFamily="2" charset="0"/>
              </a:rPr>
              <a:t>em: </a:t>
            </a:r>
            <a:r>
              <a:rPr lang="pt-PT" sz="2400" dirty="0">
                <a:solidFill>
                  <a:schemeClr val="bg1"/>
                </a:solidFill>
                <a:latin typeface="NewsGotTLig" pitchFamily="2" charset="0"/>
                <a:hlinkClick r:id="rId2"/>
              </a:rPr>
              <a:t>https://</a:t>
            </a:r>
            <a:r>
              <a:rPr lang="pt-PT" sz="2400" dirty="0" smtClean="0">
                <a:solidFill>
                  <a:schemeClr val="bg1"/>
                </a:solidFill>
                <a:latin typeface="NewsGotTLig" pitchFamily="2" charset="0"/>
                <a:hlinkClick r:id="rId2"/>
              </a:rPr>
              <a:t>www.google.pt/search?q=fotos+de+manifestações+de+pais+pelo+encerramento+de+escolas+privadas&amp;rlz=1C1SVEE_enPT411&amp;tbm=isch&amp;imgil=iOxsXPncmnWGGM%253A</a:t>
            </a:r>
            <a:r>
              <a:rPr lang="pt-PT" sz="2400" dirty="0" smtClean="0">
                <a:solidFill>
                  <a:schemeClr val="bg1"/>
                </a:solidFill>
                <a:latin typeface="NewsGotTLig" pitchFamily="2" charset="0"/>
              </a:rPr>
              <a:t>. Acedido: 10/05/2017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7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2" y="81000"/>
            <a:ext cx="892800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718" y="672353"/>
            <a:ext cx="11229882" cy="2272554"/>
          </a:xfrm>
        </p:spPr>
        <p:txBody>
          <a:bodyPr>
            <a:normAutofit/>
          </a:bodyPr>
          <a:lstStyle/>
          <a:p>
            <a:r>
              <a:rPr lang="pt-PT" sz="4400" dirty="0" smtClean="0"/>
              <a:t>“O Perigo Da Retórica DE mercado”</a:t>
            </a:r>
            <a:endParaRPr lang="pt-PT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9424" y="3830419"/>
            <a:ext cx="6400800" cy="1947333"/>
          </a:xfrm>
        </p:spPr>
        <p:txBody>
          <a:bodyPr>
            <a:normAutofit/>
          </a:bodyPr>
          <a:lstStyle/>
          <a:p>
            <a:r>
              <a:rPr lang="pt-PT" sz="4800" b="1" dirty="0" err="1"/>
              <a:t>Jeffrey</a:t>
            </a:r>
            <a:r>
              <a:rPr lang="pt-PT" sz="4800" b="1" dirty="0"/>
              <a:t> </a:t>
            </a:r>
            <a:r>
              <a:rPr lang="pt-PT" sz="4800" b="1" dirty="0" err="1"/>
              <a:t>Henig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246496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39" y="1038375"/>
            <a:ext cx="7200000" cy="47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12" y="877373"/>
            <a:ext cx="945000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897000"/>
            <a:ext cx="7200000" cy="5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63" y="729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74" y="693000"/>
            <a:ext cx="7200000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79" y="1033364"/>
            <a:ext cx="7200000" cy="47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729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tor">
  <a:themeElements>
    <a:clrScheme name="Se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lh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99</Words>
  <Application>Microsoft Office PowerPoint</Application>
  <PresentationFormat>Ecrã Panorâmico</PresentationFormat>
  <Paragraphs>12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Century Gothic</vt:lpstr>
      <vt:lpstr>NewsGotTLig</vt:lpstr>
      <vt:lpstr>Wingdings 3</vt:lpstr>
      <vt:lpstr>Setor</vt:lpstr>
      <vt:lpstr>Apresentação do PowerPoint</vt:lpstr>
      <vt:lpstr>“O Perigo Da Retórica DE mercado”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Amadeu</dc:creator>
  <cp:lastModifiedBy>Marta Gonçalves</cp:lastModifiedBy>
  <cp:revision>15</cp:revision>
  <dcterms:created xsi:type="dcterms:W3CDTF">2017-04-27T15:23:49Z</dcterms:created>
  <dcterms:modified xsi:type="dcterms:W3CDTF">2017-05-10T18:27:31Z</dcterms:modified>
</cp:coreProperties>
</file>